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69" r:id="rId19"/>
    <p:sldId id="275" r:id="rId20"/>
    <p:sldId id="283" r:id="rId21"/>
    <p:sldId id="270" r:id="rId22"/>
    <p:sldId id="271" r:id="rId23"/>
    <p:sldId id="272" r:id="rId24"/>
    <p:sldId id="274" r:id="rId25"/>
    <p:sldId id="273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BF1AB-C912-DE4C-990D-8B25D923219E}" type="datetimeFigureOut">
              <a:rPr lang="en-US" smtClean="0"/>
              <a:t>6/30/16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9BD8-BD77-0C40-A9DF-43EBE3FD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0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0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7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9BD8-BD77-0C40-A9DF-43EBE3FD5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7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9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7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9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9BEB2-7459-3B44-A81C-4D63E6712D02}" type="datetimeFigureOut">
              <a:rPr lang="en-US" smtClean="0"/>
              <a:t>6/30/16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B82D3-0A22-5C4E-A0C2-33BD0F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7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time_continue=2091&amp;v=vE1iDPx6-Ok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swarmki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c-EHuF-e3o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runc" TargetMode="External"/><Relationship Id="rId4" Type="http://schemas.openxmlformats.org/officeDocument/2006/relationships/hyperlink" Target="https://github.com/krallin/tini" TargetMode="External"/><Relationship Id="rId5" Type="http://schemas.openxmlformats.org/officeDocument/2006/relationships/hyperlink" Target="https://github.com/Yelp/dumb-in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container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5vm6rRb6K0" TargetMode="External"/><Relationship Id="rId4" Type="http://schemas.openxmlformats.org/officeDocument/2006/relationships/hyperlink" Target="http://blog.alexellis.io/iot-docker-clus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in.io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firsh/serverless-docker" TargetMode="Externa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45" y="0"/>
            <a:ext cx="1228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3265" y="5486398"/>
            <a:ext cx="9144000" cy="83130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Brownbag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70" y="2279985"/>
            <a:ext cx="10515600" cy="1325563"/>
          </a:xfrm>
        </p:spPr>
        <p:txBody>
          <a:bodyPr/>
          <a:lstStyle/>
          <a:p>
            <a:r>
              <a:rPr lang="en-US" dirty="0" smtClean="0"/>
              <a:t>Developer experience is </a:t>
            </a:r>
            <a:r>
              <a:rPr lang="en-US" smtClean="0"/>
              <a:t>the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www.youtube.com/watch?time_continue=2091&amp;v=vE1iDPx6-Ok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0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5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6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9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9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https://github.com/docker/swarmkit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Docker for </a:t>
            </a:r>
            <a:r>
              <a:rPr lang="en-US" dirty="0" smtClean="0"/>
              <a:t>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www.youtube.com/watch?v=c-EHuF-e3oY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Application Bundles (DAB)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-&gt; Docker Image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ocker-compose.yml</a:t>
            </a:r>
            <a:r>
              <a:rPr lang="en-US" dirty="0" smtClean="0"/>
              <a:t> -&gt; DAB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77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Daemon = </a:t>
            </a:r>
            <a:r>
              <a:rPr lang="en-US" dirty="0" err="1"/>
              <a:t>c</a:t>
            </a:r>
            <a:r>
              <a:rPr lang="en-US" dirty="0" err="1" smtClean="0"/>
              <a:t>ontainerd</a:t>
            </a:r>
            <a:r>
              <a:rPr lang="en-US" dirty="0" smtClean="0"/>
              <a:t> + </a:t>
            </a:r>
            <a:r>
              <a:rPr lang="en-US" dirty="0" err="1" smtClean="0"/>
              <a:t>runc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https://github.com/docker/containerd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https://github.com/opencontainers/runc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ontainerd</a:t>
            </a:r>
            <a:r>
              <a:rPr lang="en-US" dirty="0" smtClean="0"/>
              <a:t> does NOT manage processes inside containers. </a:t>
            </a:r>
          </a:p>
          <a:p>
            <a:pPr marL="0" indent="0">
              <a:buNone/>
            </a:pPr>
            <a:r>
              <a:rPr lang="en-US" dirty="0" smtClean="0"/>
              <a:t>For that you still need </a:t>
            </a:r>
            <a:r>
              <a:rPr lang="en-US" dirty="0" err="1" smtClean="0"/>
              <a:t>tini</a:t>
            </a:r>
            <a:r>
              <a:rPr lang="en-US" dirty="0" smtClean="0"/>
              <a:t> or dumb-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https://github.com/krallin/tini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https://github.com/Yelp/dumb-init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132"/>
            <a:ext cx="10515600" cy="4584831"/>
          </a:xfrm>
        </p:spPr>
        <p:txBody>
          <a:bodyPr/>
          <a:lstStyle/>
          <a:p>
            <a:r>
              <a:rPr lang="en-US" dirty="0" err="1" smtClean="0"/>
              <a:t>resin.io</a:t>
            </a:r>
            <a:r>
              <a:rPr lang="en-US" dirty="0" smtClean="0"/>
              <a:t>: Multi-architecture Delivery </a:t>
            </a:r>
            <a:r>
              <a:rPr lang="en-US" dirty="0"/>
              <a:t>Pipeline</a:t>
            </a:r>
            <a:br>
              <a:rPr lang="en-US" dirty="0"/>
            </a:br>
            <a:r>
              <a:rPr lang="en-US" dirty="0">
                <a:hlinkClick r:id="rId2"/>
              </a:rPr>
              <a:t>https://resin.io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downtime deploy on a drone </a:t>
            </a:r>
            <a:r>
              <a:rPr lang="en-US" dirty="0" smtClean="0">
                <a:hlinkClick r:id="rId3"/>
              </a:rPr>
              <a:t>https://www.youtube.com/watch?v=75vm6rRb6K0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a </a:t>
            </a:r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/>
              <a:t>S</a:t>
            </a:r>
            <a:r>
              <a:rPr lang="en-US" dirty="0" smtClean="0"/>
              <a:t>warm on </a:t>
            </a:r>
            <a:r>
              <a:rPr lang="en-US" dirty="0" err="1" smtClean="0"/>
              <a:t>Raspbarry</a:t>
            </a:r>
            <a:r>
              <a:rPr lang="en-US" dirty="0" smtClean="0"/>
              <a:t> </a:t>
            </a:r>
            <a:r>
              <a:rPr lang="en-US" dirty="0" err="1" smtClean="0"/>
              <a:t>Pis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http://blog.alexellis.io/iot-docker-cluster/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https://github.com/bfirsh/serverless-docker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Lambda executes function in a container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5" y="2382755"/>
            <a:ext cx="7519595" cy="22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27611"/>
            <a:ext cx="10515600" cy="2852737"/>
          </a:xfrm>
        </p:spPr>
        <p:txBody>
          <a:bodyPr/>
          <a:lstStyle/>
          <a:p>
            <a:r>
              <a:rPr lang="en-US" dirty="0" smtClean="0"/>
              <a:t>Innovation = Survival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= Survival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Resolve conflict/competition by moving forward, not by attacking or conservative. Be open minded and show the world why you are better.</a:t>
            </a:r>
          </a:p>
          <a:p>
            <a:r>
              <a:rPr lang="en-US" dirty="0"/>
              <a:t>D</a:t>
            </a:r>
            <a:r>
              <a:rPr lang="en-US" dirty="0" smtClean="0"/>
              <a:t>o it, not just talk about it. Instead of complaining a technology, why don't you contribute to it? Or create a better one?</a:t>
            </a:r>
          </a:p>
          <a:p>
            <a:r>
              <a:rPr lang="en-US" dirty="0" smtClean="0"/>
              <a:t>Your ability is only bound </a:t>
            </a:r>
            <a:r>
              <a:rPr lang="en-US" smtClean="0"/>
              <a:t>by imagination.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>Comments?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70" y="1836576"/>
            <a:ext cx="9197787" cy="41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" y="399934"/>
            <a:ext cx="5852040" cy="4095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59" y="169390"/>
            <a:ext cx="9689213" cy="280016"/>
          </a:xfrm>
        </p:spPr>
        <p:txBody>
          <a:bodyPr>
            <a:noAutofit/>
          </a:bodyPr>
          <a:lstStyle/>
          <a:p>
            <a:r>
              <a:rPr lang="en-US" sz="2800" smtClean="0"/>
              <a:t>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63" y="590959"/>
            <a:ext cx="5804726" cy="5878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2" y="4610359"/>
            <a:ext cx="5082003" cy="1201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5" y="5814697"/>
            <a:ext cx="4962331" cy="1468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643" y="6085887"/>
            <a:ext cx="898114" cy="240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9" y="5759713"/>
            <a:ext cx="1760590" cy="5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71" y="1260382"/>
            <a:ext cx="4667970" cy="829618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0318" y="366863"/>
            <a:ext cx="10515600" cy="742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Microsoft in Split Personality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366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171</Words>
  <Application>Microsoft Macintosh PowerPoint</Application>
  <PresentationFormat>Widescreen</PresentationFormat>
  <Paragraphs>53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Brownbag</vt:lpstr>
      <vt:lpstr>PowerPoint Presentation</vt:lpstr>
      <vt:lpstr>Security?</vt:lpstr>
      <vt:lpstr>PowerPoint Presentation</vt:lpstr>
      <vt:lpstr>PowerPoint Presentation</vt:lpstr>
      <vt:lpstr>Ecosystem</vt:lpstr>
      <vt:lpstr>PowerPoint Presentation</vt:lpstr>
      <vt:lpstr>PowerPoint Presentation</vt:lpstr>
      <vt:lpstr>PowerPoint Presentation</vt:lpstr>
      <vt:lpstr>Developer experience is the key.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source</vt:lpstr>
      <vt:lpstr>Demo: Docker for AWS</vt:lpstr>
      <vt:lpstr>Distributed Application Bundles (DAB)</vt:lpstr>
      <vt:lpstr>Docker Daemon = containerd + runc</vt:lpstr>
      <vt:lpstr>IoT</vt:lpstr>
      <vt:lpstr>Serverless</vt:lpstr>
      <vt:lpstr>Innovation = Survival</vt:lpstr>
      <vt:lpstr>Innovation = Survival</vt:lpstr>
      <vt:lpstr>Questions? Comments?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Brownbag</dc:title>
  <dc:creator>Wesley Li</dc:creator>
  <cp:lastModifiedBy>Wesley Li</cp:lastModifiedBy>
  <cp:revision>73</cp:revision>
  <dcterms:created xsi:type="dcterms:W3CDTF">2016-06-28T11:28:18Z</dcterms:created>
  <dcterms:modified xsi:type="dcterms:W3CDTF">2016-06-30T02:26:36Z</dcterms:modified>
</cp:coreProperties>
</file>